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4A21-C2BC-FAC8-BAB5-81F89EF54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C3EF0-F012-7587-758E-0343F4772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4063-1225-2892-ADC1-2B6A504D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736ED-1E5B-83B8-B5A7-BD3B03CF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A1BAE-FAF7-8774-D9F7-22F2D0D8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7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EBCB-6505-CC29-EDB9-64068AB4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9D165-FEC6-FD56-E3AF-BE90B6949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D3F1C-AF56-4CD8-4365-F05772C0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88E08-BE41-33DD-B7CF-07968B55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16E90-C12E-5D41-FB4B-A1841D49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0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500B6-FA5A-923A-1FFE-6EE61A194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3BA00-6550-6EB9-63B1-0832B7EEC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A9DE9-0EFD-CD29-3A39-A5923D1A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630B5-B46D-9781-0600-A2D3F578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861D6-4EF1-B0B2-F070-71C1FD5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D82D-9A5E-D9CB-8FE9-EB6ADF75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80A4B-BD02-4B70-F071-22B760453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98A7-E760-DE34-0EDF-99E057F7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7A7E-9E8F-3FE3-2DE9-332296E9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9E11F-50A7-8A81-1AF6-C4D63CA9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9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288F-2D1B-9CEB-F177-B3B34354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AE29-230D-D03B-A257-2B25AF6C3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75B6A-EC1A-5D0C-1600-A0A059C0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5FF12-1848-00FF-E76C-15C098B0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89256-52BE-3EE3-0FC7-F0C95F1E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4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6E04-772C-29A3-9EEB-35D72D27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6C313-70AE-27FD-C438-ECCCBB7DE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ADEA9-E962-7E6E-8BF3-976BEE4E9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C58D8-8746-26A9-D633-29C11825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0FB6D-7C77-C957-2EE2-2F8D32ADC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8BE07-3CD7-75E8-837A-6A56D2BC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7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8867-B1A7-D6ED-412B-B8C0E0E1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25B41-DCAC-A473-5B52-C1B37ED76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EBE71-F3D7-A262-1059-22915AF4A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58CF7-B637-E448-21D4-E0D9F2A84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00003-9F37-42E0-CDB1-84109A5F7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06DB9-5495-3740-4B84-BECD5216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F4181-52A2-A251-ED7B-3D37F4FC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5590B3-1D9B-A21E-2400-9E5FCB09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E715-14D0-7FF0-C917-C086AF11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D612B-D296-1D8F-E09D-48DE708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B343A-C764-BC94-386E-9A323FF6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D3A86-BAB0-47E8-9D7F-7CD7B8B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DEA45-0158-FC47-84B5-C584840E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25F95-7D79-2A9D-62EB-A4EF7FD2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098CB-116B-A612-9344-AF3AEDF5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1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2757-7E66-4EE9-3FC3-593F5894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0BDD-DBB9-BCAA-B9CA-72437235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CEE86-2563-BF6F-2997-90159750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ED9C5-0D5F-1D04-AD53-13B5DC1B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A3051-2733-B04A-C1F9-865E27DC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BF317-45FC-0C43-99F2-70F6FEEC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1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ED38-D95D-239B-2915-6CB61AB3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5E634F-E74B-10E6-1BD4-C33EFB4CA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5A617-0C03-97F5-35EF-A445038B3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CD553-0094-5393-F0DC-0AB294AC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DB3B9-AB4C-798D-AF09-110402A8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85ADD-1473-8627-E63D-7D026C24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8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6BB0F-5B12-1583-B2D6-AEA6DB3E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31A28-7943-F3A3-D78B-68BB113A4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84EE4-02EA-9C27-D2B7-6F80B62A2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90829-DA6C-4CDA-B29D-1B801C81DFE5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DC5A-7A6F-5E8C-DAFC-7C24ED3CA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58631-C126-D967-6DB0-6A9C1968C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E2E4D2-1061-AB8E-85A8-F7758ECE0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7" y="0"/>
            <a:ext cx="865532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407386" y="3255575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438147" y="3286000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77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22641-6666-9D02-4FC6-C1F19CA8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90F564-5FAC-9F7A-47EE-53C350035566}"/>
              </a:ext>
            </a:extLst>
          </p:cNvPr>
          <p:cNvGrpSpPr/>
          <p:nvPr/>
        </p:nvGrpSpPr>
        <p:grpSpPr>
          <a:xfrm>
            <a:off x="6216279" y="3550237"/>
            <a:ext cx="556253" cy="550049"/>
            <a:chOff x="738231" y="1702965"/>
            <a:chExt cx="159391" cy="15939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F167FD2-CC1A-EA51-F520-B1FD8B7A962E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CD65996-07EC-FAE1-97A4-D8D8820E8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58B4E4-D0E1-43EA-83F0-BDF648A2E3C6}"/>
              </a:ext>
            </a:extLst>
          </p:cNvPr>
          <p:cNvGrpSpPr/>
          <p:nvPr/>
        </p:nvGrpSpPr>
        <p:grpSpPr>
          <a:xfrm>
            <a:off x="6247040" y="3580662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13B460-8657-BF6E-68F9-36A0B4280A2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1D8162-641D-A79F-444E-015F036A6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39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71E71-B000-7547-7505-8F8EE051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7" y="0"/>
            <a:ext cx="865532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469408" y="287895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500169" y="290937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5427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1EF2E-4C2A-218B-7403-007BD0B18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626570" y="342900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657331" y="345942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9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1EF2E-4C2A-218B-7403-007BD0B18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102524" y="1386840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133285" y="1417265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868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4E579-9F5D-CCA3-D087-CB3B0E38F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r="11064"/>
          <a:stretch/>
        </p:blipFill>
        <p:spPr>
          <a:xfrm>
            <a:off x="0" y="31328"/>
            <a:ext cx="12192000" cy="67953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391693" y="3301609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422454" y="3332034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03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78095-6353-8385-2787-9236995E3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1" y="-5996"/>
            <a:ext cx="10885138" cy="68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706E1F-F8A3-6473-FC49-710172D4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8408062" y="3747086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8438823" y="3777511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68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706E1F-F8A3-6473-FC49-710172D4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1679016" y="3153975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1709777" y="3184400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14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22641-6666-9D02-4FC6-C1F19CA8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891571" y="3576006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922332" y="3606431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99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Lam</dc:creator>
  <cp:lastModifiedBy>Kevin Lam</cp:lastModifiedBy>
  <cp:revision>8</cp:revision>
  <dcterms:created xsi:type="dcterms:W3CDTF">2022-12-08T20:20:30Z</dcterms:created>
  <dcterms:modified xsi:type="dcterms:W3CDTF">2022-12-08T23:12:02Z</dcterms:modified>
</cp:coreProperties>
</file>